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9" r:id="rId2"/>
    <p:sldId id="278" r:id="rId3"/>
    <p:sldId id="542" r:id="rId4"/>
    <p:sldId id="544" r:id="rId5"/>
    <p:sldId id="578" r:id="rId6"/>
    <p:sldId id="545" r:id="rId7"/>
    <p:sldId id="579" r:id="rId8"/>
    <p:sldId id="580" r:id="rId9"/>
    <p:sldId id="581" r:id="rId10"/>
    <p:sldId id="582" r:id="rId11"/>
    <p:sldId id="583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36B8"/>
    <a:srgbClr val="DA32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357" autoAdjust="0"/>
  </p:normalViewPr>
  <p:slideViewPr>
    <p:cSldViewPr>
      <p:cViewPr varScale="1">
        <p:scale>
          <a:sx n="65" d="100"/>
          <a:sy n="65" d="100"/>
        </p:scale>
        <p:origin x="-58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243A5-68AC-4536-866E-C0288350B34F}" type="datetimeFigureOut">
              <a:rPr lang="en-US" smtClean="0"/>
              <a:pPr/>
              <a:t>8/19/2017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721CB4-D4C8-40F7-AE76-D2FFF6D911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93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9CB4E8-691F-481A-B196-BAF76F5BB21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27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656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95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940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47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423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352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70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99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16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27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752601"/>
            <a:ext cx="8229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0EE17-CFAB-4D26-B63C-0014F2997EC4}" type="datetimeFigureOut">
              <a:rPr lang="en-US" smtClean="0"/>
              <a:pPr/>
              <a:t>8/19/2017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4CEBB-2B45-44E7-9A9C-6831F2A34C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1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620C39-F986-40B2-87AC-51682A050D14}" type="datetimeFigureOut">
              <a:rPr lang="en-US" smtClean="0"/>
              <a:pPr/>
              <a:t>8/19/2017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23" y="1600200"/>
            <a:ext cx="6172200" cy="41148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-152400" y="609600"/>
            <a:ext cx="7288695" cy="67793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214176" tIns="107087" rIns="214176" bIns="107087" rtlCol="0">
            <a:spAutoFit/>
          </a:bodyPr>
          <a:lstStyle/>
          <a:p>
            <a:r>
              <a:rPr lang="id-ID" sz="3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Aktivitas Gerak Ritmik</a:t>
            </a:r>
            <a:endParaRPr lang="en-US" sz="3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" name="Group 19"/>
          <p:cNvGrpSpPr/>
          <p:nvPr/>
        </p:nvGrpSpPr>
        <p:grpSpPr>
          <a:xfrm>
            <a:off x="5459895" y="1742468"/>
            <a:ext cx="3352800" cy="3788125"/>
            <a:chOff x="11948888" y="5814336"/>
            <a:chExt cx="9547860" cy="8054482"/>
          </a:xfrm>
        </p:grpSpPr>
        <p:sp>
          <p:nvSpPr>
            <p:cNvPr id="24" name="Rectangle 23"/>
            <p:cNvSpPr/>
            <p:nvPr/>
          </p:nvSpPr>
          <p:spPr>
            <a:xfrm>
              <a:off x="12032708" y="6799349"/>
              <a:ext cx="9372599" cy="7069469"/>
            </a:xfrm>
            <a:prstGeom prst="rect">
              <a:avLst/>
            </a:prstGeom>
            <a:effectLst>
              <a:glow rad="228600">
                <a:schemeClr val="bg1"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214226" tIns="107113" rIns="214226" bIns="107113" numCol="1">
              <a:spAutoFit/>
            </a:bodyPr>
            <a:lstStyle/>
            <a:p>
              <a:pPr marL="317365" indent="-317365" eaLnBrk="0" hangingPunct="0">
                <a:spcBef>
                  <a:spcPts val="600"/>
                </a:spcBef>
                <a:buFont typeface="Wingdings" pitchFamily="2" charset="2"/>
                <a:buChar char="§"/>
              </a:pPr>
              <a:r>
                <a:rPr lang="id-ID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Memahami hakikat senam aerobik.</a:t>
              </a:r>
              <a:endParaRPr lang="en-US" sz="1600" dirty="0">
                <a:latin typeface="Arial" pitchFamily="34" charset="0"/>
                <a:cs typeface="Arial" pitchFamily="34" charset="0"/>
              </a:endParaRPr>
            </a:p>
            <a:p>
              <a:pPr marL="317365" indent="-317365" eaLnBrk="0" hangingPunct="0">
                <a:spcBef>
                  <a:spcPts val="600"/>
                </a:spcBef>
                <a:buFont typeface="Wingdings" pitchFamily="2" charset="2"/>
                <a:buChar char="§"/>
              </a:pPr>
              <a:r>
                <a:rPr lang="id-ID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Memahami dan mempraktikkan rangkaian gerakan senam irama menggunakan irama </a:t>
              </a:r>
              <a:r>
                <a:rPr lang="id-ID" sz="1600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cha-cha.</a:t>
              </a:r>
            </a:p>
            <a:p>
              <a:pPr marL="317365" indent="-317365" eaLnBrk="0" hangingPunct="0">
                <a:spcBef>
                  <a:spcPts val="600"/>
                </a:spcBef>
                <a:buFont typeface="Wingdings" pitchFamily="2" charset="2"/>
                <a:buChar char="§"/>
              </a:pPr>
              <a:r>
                <a:rPr lang="id-ID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Memahami dan mempraktikkan rangkaian gerakan senam irama menggunakan irama poco-poco.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1948888" y="5814336"/>
              <a:ext cx="9547860" cy="1110093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214226" tIns="107113" rIns="214226" bIns="107113">
              <a:spAutoFit/>
            </a:bodyPr>
            <a:lstStyle/>
            <a:p>
              <a:pPr eaLnBrk="0" hangingPunct="0"/>
              <a:r>
                <a:rPr lang="en-US" sz="1600" b="1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Tujuan</a:t>
              </a:r>
              <a:r>
                <a:rPr lang="en-US" sz="16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pembelajaran</a:t>
              </a:r>
              <a:r>
                <a:rPr lang="en-US" sz="16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:</a:t>
              </a:r>
            </a:p>
          </p:txBody>
        </p:sp>
      </p:grpSp>
      <p:pic>
        <p:nvPicPr>
          <p:cNvPr id="10" name="Picture 9" descr="F:\vvv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52400" y="84070"/>
            <a:ext cx="7288695" cy="64715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214176" tIns="107087" rIns="214176" bIns="107087" rtlCol="0">
            <a:spAutoFit/>
          </a:bodyPr>
          <a:lstStyle/>
          <a:p>
            <a:r>
              <a:rPr lang="en-US" sz="2800" b="1" dirty="0" err="1" smtClean="0">
                <a:solidFill>
                  <a:srgbClr val="DA326E"/>
                </a:solidFill>
                <a:latin typeface="Arial" pitchFamily="34" charset="0"/>
                <a:cs typeface="Arial" pitchFamily="34" charset="0"/>
              </a:rPr>
              <a:t>Pelajaran</a:t>
            </a:r>
            <a:r>
              <a:rPr lang="en-US" sz="2800" b="1" dirty="0" smtClean="0">
                <a:solidFill>
                  <a:srgbClr val="DA326E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id-ID" sz="2800" b="1" dirty="0" smtClean="0">
                <a:solidFill>
                  <a:srgbClr val="DA326E"/>
                </a:solidFill>
                <a:latin typeface="Arial" pitchFamily="34" charset="0"/>
                <a:cs typeface="Arial" pitchFamily="34" charset="0"/>
              </a:rPr>
              <a:t>7</a:t>
            </a:r>
            <a:endParaRPr lang="en-US" sz="2800" b="1" dirty="0">
              <a:solidFill>
                <a:srgbClr val="DA326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1073643" y="3797869"/>
            <a:ext cx="4133774" cy="46248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214176" tIns="107087" rIns="214176" bIns="107087" rtlCol="0">
            <a:spAutoFit/>
          </a:bodyPr>
          <a:lstStyle/>
          <a:p>
            <a:r>
              <a:rPr lang="en-US" sz="1600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Sumber</a:t>
            </a:r>
            <a:r>
              <a:rPr lang="en-US" sz="16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id-ID" sz="1600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Pixabay.com/Angelica Barbierie</a:t>
            </a:r>
            <a:endParaRPr lang="en-US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78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68297"/>
            <a:ext cx="4799566" cy="579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Hitungan ke-1–ke-8 , ke-1–ke-8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240" y="1500907"/>
            <a:ext cx="6065520" cy="434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4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47913"/>
            <a:ext cx="4799566" cy="579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Hitungan ke-1–ke-8, ke-1–ke-8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518656"/>
            <a:ext cx="8001000" cy="396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97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0" y="259270"/>
            <a:ext cx="4346864" cy="593413"/>
          </a:xfrm>
          <a:prstGeom prst="homePlate">
            <a:avLst/>
          </a:prstGeom>
          <a:solidFill>
            <a:srgbClr val="DA326E"/>
          </a:solidFill>
          <a:ln>
            <a:solidFill>
              <a:srgbClr val="DA32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latin typeface="Arial" pitchFamily="34" charset="0"/>
                <a:cs typeface="Arial" pitchFamily="34" charset="0"/>
              </a:rPr>
              <a:t>A. H</a:t>
            </a:r>
            <a:r>
              <a:rPr lang="id-ID" sz="2400" b="1" dirty="0" smtClean="0">
                <a:latin typeface="Arial" pitchFamily="34" charset="0"/>
                <a:cs typeface="Arial" pitchFamily="34" charset="0"/>
              </a:rPr>
              <a:t>akikat Senam Aerobik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Cloud Callout 19"/>
          <p:cNvSpPr/>
          <p:nvPr/>
        </p:nvSpPr>
        <p:spPr>
          <a:xfrm>
            <a:off x="4549254" y="1082818"/>
            <a:ext cx="4339936" cy="3829271"/>
          </a:xfrm>
          <a:prstGeom prst="cloudCallout">
            <a:avLst>
              <a:gd name="adj1" fmla="val -86678"/>
              <a:gd name="adj2" fmla="val 12615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Aerobik adalah suatu kegiatan yang berlangsung dalam </a:t>
            </a:r>
            <a:r>
              <a:rPr lang="id-ID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waktu tertentu </a:t>
            </a:r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dan mengandalkan energi yang berasal dari oksigen yang</a:t>
            </a:r>
          </a:p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masuk ke dalam </a:t>
            </a:r>
            <a:r>
              <a:rPr lang="id-ID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tubuh.</a:t>
            </a:r>
            <a:endParaRPr lang="en-US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20" descr="thinker-28741_128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295400"/>
            <a:ext cx="3657599" cy="490747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624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0" y="259270"/>
            <a:ext cx="6858000" cy="807530"/>
          </a:xfrm>
          <a:prstGeom prst="homePlate">
            <a:avLst/>
          </a:prstGeom>
          <a:solidFill>
            <a:srgbClr val="DA326E"/>
          </a:solidFill>
          <a:ln>
            <a:solidFill>
              <a:srgbClr val="DA32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400" b="1" dirty="0" smtClean="0">
                <a:latin typeface="Arial" pitchFamily="34" charset="0"/>
                <a:cs typeface="Arial" pitchFamily="34" charset="0"/>
              </a:rPr>
              <a:t>B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. </a:t>
            </a:r>
            <a:r>
              <a:rPr lang="id-ID" sz="2400" b="1" dirty="0" smtClean="0">
                <a:latin typeface="Arial" pitchFamily="34" charset="0"/>
                <a:cs typeface="Arial" pitchFamily="34" charset="0"/>
              </a:rPr>
              <a:t>Aktivitas Pembelajaran Rangkaian Gerak Senam Irama Menggunakan Irama Cha-Cha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Cloud Callout 14"/>
          <p:cNvSpPr/>
          <p:nvPr/>
        </p:nvSpPr>
        <p:spPr>
          <a:xfrm>
            <a:off x="4549254" y="1082818"/>
            <a:ext cx="4339936" cy="3946382"/>
          </a:xfrm>
          <a:prstGeom prst="cloudCallout">
            <a:avLst>
              <a:gd name="adj1" fmla="val -88879"/>
              <a:gd name="adj2" fmla="val 10194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Senam cha-cha merupakan senam yang banyak</a:t>
            </a:r>
          </a:p>
          <a:p>
            <a:pPr algn="ctr"/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menggunakan gerakan kaki dan tangan</a:t>
            </a:r>
            <a:r>
              <a:rPr lang="sv-SE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id-ID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Tujuan senam ini </a:t>
            </a:r>
            <a:r>
              <a:rPr lang="id-ID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adalah melatih </a:t>
            </a:r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koordinasi gerakan tangan dan kaki</a:t>
            </a:r>
            <a:r>
              <a:rPr lang="id-ID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6" name="Picture 15" descr="thinker-28741_128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295400"/>
            <a:ext cx="3657599" cy="490747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539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99" y="809924"/>
            <a:ext cx="5597383" cy="5342632"/>
          </a:xfrm>
          <a:prstGeom prst="rect">
            <a:avLst/>
          </a:prstGeom>
        </p:spPr>
      </p:pic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8863" y="276523"/>
            <a:ext cx="55626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1. Langkah Dasar Irama Cha-Cha ke Depan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45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0" y="533400"/>
            <a:ext cx="59436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2. Langkah Dasar Irama Cha-Cha ke Belakang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257" y="1156648"/>
            <a:ext cx="4799566" cy="443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Rangkaian gerak irama cha-cha ria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257" y="1617676"/>
            <a:ext cx="4799566" cy="363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Gerakan I (3 x 8 hitungan)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33155"/>
            <a:ext cx="3225709" cy="4114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484498"/>
            <a:ext cx="4648200" cy="230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0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990600"/>
            <a:ext cx="4380983" cy="5384276"/>
          </a:xfrm>
          <a:prstGeom prst="rect">
            <a:avLst/>
          </a:prstGeom>
        </p:spPr>
      </p:pic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855" y="334726"/>
            <a:ext cx="4799566" cy="579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Gerakan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 x 8 hitungan)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85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9665" y="89397"/>
            <a:ext cx="3733800" cy="579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Gerakan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 x 8 hitungan)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669071"/>
            <a:ext cx="4482787" cy="5477319"/>
          </a:xfrm>
          <a:prstGeom prst="rect">
            <a:avLst/>
          </a:prstGeom>
        </p:spPr>
      </p:pic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96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0" y="259270"/>
            <a:ext cx="7162800" cy="807530"/>
          </a:xfrm>
          <a:prstGeom prst="homePlate">
            <a:avLst/>
          </a:prstGeom>
          <a:solidFill>
            <a:srgbClr val="DA326E"/>
          </a:solidFill>
          <a:ln>
            <a:solidFill>
              <a:srgbClr val="DA32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400" b="1" dirty="0" smtClean="0">
                <a:latin typeface="Arial" pitchFamily="34" charset="0"/>
                <a:cs typeface="Arial" pitchFamily="34" charset="0"/>
              </a:rPr>
              <a:t>C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. </a:t>
            </a:r>
            <a:r>
              <a:rPr lang="id-ID" sz="2400" b="1" dirty="0" smtClean="0">
                <a:latin typeface="Arial" pitchFamily="34" charset="0"/>
                <a:cs typeface="Arial" pitchFamily="34" charset="0"/>
              </a:rPr>
              <a:t>Aktivitas Pembelajaran Rangkaian Gerak Senam Irama Menggunakan Gerak Poco-Poco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0" y="1219200"/>
            <a:ext cx="38862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1. Gerakan Senam Poco-Poco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7234" y="1752600"/>
            <a:ext cx="4799566" cy="579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Hitungan ke-1–ke-8, ke-1–ke-6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74271"/>
            <a:ext cx="8343900" cy="341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6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231" y="806750"/>
            <a:ext cx="4799566" cy="579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Hitungan ke-1– ke-8 , ke-1–ke-2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86424"/>
            <a:ext cx="8382000" cy="405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6521</TotalTime>
  <Words>282</Words>
  <Application>Microsoft Office PowerPoint</Application>
  <PresentationFormat>On-screen Show (4:3)</PresentationFormat>
  <Paragraphs>49</Paragraphs>
  <Slides>11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EASYMEDIA</dc:creator>
  <cp:lastModifiedBy>Rifki Kurniawan</cp:lastModifiedBy>
  <cp:revision>249</cp:revision>
  <dcterms:created xsi:type="dcterms:W3CDTF">2016-09-29T06:00:43Z</dcterms:created>
  <dcterms:modified xsi:type="dcterms:W3CDTF">2017-08-19T07:09:57Z</dcterms:modified>
</cp:coreProperties>
</file>